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3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80" r:id="rId20"/>
    <p:sldId id="281" r:id="rId21"/>
    <p:sldId id="282" r:id="rId22"/>
    <p:sldId id="271" r:id="rId23"/>
    <p:sldId id="272" r:id="rId24"/>
    <p:sldId id="257" r:id="rId25"/>
    <p:sldId id="259" r:id="rId26"/>
    <p:sldId id="273" r:id="rId27"/>
    <p:sldId id="274" r:id="rId28"/>
    <p:sldId id="276" r:id="rId29"/>
    <p:sldId id="275" r:id="rId30"/>
    <p:sldId id="277" r:id="rId31"/>
    <p:sldId id="27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FE65CBB-DCBF-45E1-8BFE-51B17BB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475" y="774155"/>
            <a:ext cx="8831050" cy="497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2152874" y="4465529"/>
            <a:ext cx="1897414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5650065" y="3259304"/>
            <a:ext cx="1681964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F5038C0-991A-45FA-8D7A-EF79F2BC6140}"/>
              </a:ext>
            </a:extLst>
          </p:cNvPr>
          <p:cNvSpPr/>
          <p:nvPr/>
        </p:nvSpPr>
        <p:spPr>
          <a:xfrm>
            <a:off x="7538023" y="4472355"/>
            <a:ext cx="2238694" cy="373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1599950" y="367780"/>
            <a:ext cx="8778925" cy="62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1929776" y="3893326"/>
            <a:ext cx="2653443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09EE6-87CE-4782-A258-757F3826078F}"/>
              </a:ext>
            </a:extLst>
          </p:cNvPr>
          <p:cNvSpPr/>
          <p:nvPr/>
        </p:nvSpPr>
        <p:spPr>
          <a:xfrm>
            <a:off x="1250697" y="5086724"/>
            <a:ext cx="1241961" cy="350559"/>
          </a:xfrm>
          <a:prstGeom prst="wedgeRectCallout">
            <a:avLst>
              <a:gd name="adj1" fmla="val 13016"/>
              <a:gd name="adj2" fmla="val -2676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タスク追加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07D72DB-B3C8-40C2-9F74-610CA61356F4}"/>
              </a:ext>
            </a:extLst>
          </p:cNvPr>
          <p:cNvSpPr/>
          <p:nvPr/>
        </p:nvSpPr>
        <p:spPr>
          <a:xfrm>
            <a:off x="4717610" y="2021918"/>
            <a:ext cx="648470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50A1981-1EAD-46DE-8A08-C86BE23D133E}"/>
              </a:ext>
            </a:extLst>
          </p:cNvPr>
          <p:cNvSpPr/>
          <p:nvPr/>
        </p:nvSpPr>
        <p:spPr>
          <a:xfrm>
            <a:off x="4773708" y="3474216"/>
            <a:ext cx="1559774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52A8EFF-1E4E-41BD-9B97-1C0CF8ED1CF0}"/>
              </a:ext>
            </a:extLst>
          </p:cNvPr>
          <p:cNvSpPr/>
          <p:nvPr/>
        </p:nvSpPr>
        <p:spPr>
          <a:xfrm>
            <a:off x="4717610" y="4253289"/>
            <a:ext cx="3685894" cy="205775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B384E47-53D1-4755-BC1B-6535BF4E7A35}"/>
              </a:ext>
            </a:extLst>
          </p:cNvPr>
          <p:cNvSpPr/>
          <p:nvPr/>
        </p:nvSpPr>
        <p:spPr>
          <a:xfrm>
            <a:off x="7214223" y="4141665"/>
            <a:ext cx="2653443" cy="350559"/>
          </a:xfrm>
          <a:prstGeom prst="wedgeRectCallout">
            <a:avLst>
              <a:gd name="adj1" fmla="val -98552"/>
              <a:gd name="adj2" fmla="val 9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生成するパッケージのバージョン</a:t>
            </a:r>
          </a:p>
        </p:txBody>
      </p:sp>
    </p:spTree>
    <p:extLst>
      <p:ext uri="{BB962C8B-B14F-4D97-AF65-F5344CB8AC3E}">
        <p14:creationId xmlns:p14="http://schemas.microsoft.com/office/powerpoint/2010/main" val="33830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5F6F57-7E2B-4D16-A7D1-1FDB063FA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 b="23600"/>
          <a:stretch/>
        </p:blipFill>
        <p:spPr>
          <a:xfrm>
            <a:off x="275701" y="302930"/>
            <a:ext cx="6726397" cy="445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5CFED3C0-F30F-47A6-A50F-00CAAAEC10FE}"/>
              </a:ext>
            </a:extLst>
          </p:cNvPr>
          <p:cNvSpPr/>
          <p:nvPr/>
        </p:nvSpPr>
        <p:spPr>
          <a:xfrm>
            <a:off x="790738" y="4471023"/>
            <a:ext cx="1834656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F009D43-B10C-4172-ADB8-59ED29853CBC}"/>
              </a:ext>
            </a:extLst>
          </p:cNvPr>
          <p:cNvSpPr/>
          <p:nvPr/>
        </p:nvSpPr>
        <p:spPr>
          <a:xfrm>
            <a:off x="1878995" y="4940870"/>
            <a:ext cx="2552759" cy="350559"/>
          </a:xfrm>
          <a:prstGeom prst="wedgeRectCallout">
            <a:avLst>
              <a:gd name="adj1" fmla="val -41638"/>
              <a:gd name="adj2" fmla="val -1268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B8A4E3-6D4F-42AD-BF1E-DEF21C81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9304" r="21950" b="8221"/>
          <a:stretch/>
        </p:blipFill>
        <p:spPr>
          <a:xfrm>
            <a:off x="7517135" y="302930"/>
            <a:ext cx="4183801" cy="546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D31B893-9D2E-48A0-8BAE-0B324F8125D0}"/>
              </a:ext>
            </a:extLst>
          </p:cNvPr>
          <p:cNvCxnSpPr>
            <a:cxnSpLocks/>
          </p:cNvCxnSpPr>
          <p:nvPr/>
        </p:nvCxnSpPr>
        <p:spPr>
          <a:xfrm>
            <a:off x="6389580" y="957398"/>
            <a:ext cx="144172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F619127-EFB6-4FD4-B4DC-0D428B5C1517}"/>
              </a:ext>
            </a:extLst>
          </p:cNvPr>
          <p:cNvSpPr/>
          <p:nvPr/>
        </p:nvSpPr>
        <p:spPr>
          <a:xfrm>
            <a:off x="7977412" y="1264945"/>
            <a:ext cx="2192928" cy="90655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0D01ABF-275A-4321-9489-A442161EF75A}"/>
              </a:ext>
            </a:extLst>
          </p:cNvPr>
          <p:cNvSpPr/>
          <p:nvPr/>
        </p:nvSpPr>
        <p:spPr>
          <a:xfrm>
            <a:off x="9301716" y="667125"/>
            <a:ext cx="2552759" cy="350559"/>
          </a:xfrm>
          <a:prstGeom prst="wedgeRectCallout">
            <a:avLst>
              <a:gd name="adj1" fmla="val -40100"/>
              <a:gd name="adj2" fmla="val 14196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Publish</a:t>
            </a:r>
            <a:r>
              <a:rPr kumimoji="1" lang="ja-JP" altLang="en-US" sz="1200" dirty="0"/>
              <a:t> コマンドの出力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B3D220F-A978-4EEA-9CC2-EFD6CA105546}"/>
              </a:ext>
            </a:extLst>
          </p:cNvPr>
          <p:cNvSpPr/>
          <p:nvPr/>
        </p:nvSpPr>
        <p:spPr>
          <a:xfrm>
            <a:off x="7977412" y="2196242"/>
            <a:ext cx="3168892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93F56E1-1A41-4F24-B881-88DACBB70636}"/>
              </a:ext>
            </a:extLst>
          </p:cNvPr>
          <p:cNvSpPr/>
          <p:nvPr/>
        </p:nvSpPr>
        <p:spPr>
          <a:xfrm>
            <a:off x="8332655" y="2843812"/>
            <a:ext cx="2552759" cy="350559"/>
          </a:xfrm>
          <a:prstGeom prst="wedgeRectCallout">
            <a:avLst>
              <a:gd name="adj1" fmla="val 25387"/>
              <a:gd name="adj2" fmla="val -1780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/>
              <a:t>Pack</a:t>
            </a:r>
            <a:r>
              <a:rPr kumimoji="1" lang="ja-JP" altLang="en-US" sz="1200"/>
              <a:t> </a:t>
            </a:r>
            <a:r>
              <a:rPr kumimoji="1" lang="ja-JP" altLang="en-US" sz="1200" dirty="0"/>
              <a:t>コマンドの出力</a:t>
            </a:r>
          </a:p>
        </p:txBody>
      </p:sp>
    </p:spTree>
    <p:extLst>
      <p:ext uri="{BB962C8B-B14F-4D97-AF65-F5344CB8AC3E}">
        <p14:creationId xmlns:p14="http://schemas.microsoft.com/office/powerpoint/2010/main" val="202002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C0A0B5-FA9A-49CC-B21B-DC543876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7" y="0"/>
            <a:ext cx="1075888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6E59350-4748-4DF4-9660-844C12E8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99FF3B9-8092-4418-BCB5-B4DC078E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181" y="15240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FFE4C1-25A0-485D-B080-4FB3165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26" y="0"/>
            <a:ext cx="10313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</Words>
  <Application>Microsoft Office PowerPoint</Application>
  <PresentationFormat>ワイド画面</PresentationFormat>
  <Paragraphs>128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6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2019-05-22T02:30:08Z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